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5.JPG" ContentType="image/jpeg"/>
  <Override PartName="/ppt/media/image12.jpg" ContentType="image/jpeg"/>
  <Override PartName="/ppt/media/image13.jpg" ContentType="image/jpeg"/>
  <Override PartName="/ppt/media/image14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6" r:id="rId2"/>
  </p:sldIdLst>
  <p:sldSz cx="30275213" cy="21383625"/>
  <p:notesSz cx="9926638" cy="6797675"/>
  <p:defaultTextStyle>
    <a:defPPr>
      <a:defRPr lang="en-US"/>
    </a:defPPr>
    <a:lvl1pPr marL="0" algn="l" defTabSz="2587158" rtl="0" eaLnBrk="1" latinLnBrk="0" hangingPunct="1">
      <a:defRPr sz="5093" kern="1200">
        <a:solidFill>
          <a:schemeClr val="tx1"/>
        </a:solidFill>
        <a:latin typeface="+mn-lt"/>
        <a:ea typeface="+mn-ea"/>
        <a:cs typeface="+mn-cs"/>
      </a:defRPr>
    </a:lvl1pPr>
    <a:lvl2pPr marL="1293580" algn="l" defTabSz="2587158" rtl="0" eaLnBrk="1" latinLnBrk="0" hangingPunct="1">
      <a:defRPr sz="5093" kern="1200">
        <a:solidFill>
          <a:schemeClr val="tx1"/>
        </a:solidFill>
        <a:latin typeface="+mn-lt"/>
        <a:ea typeface="+mn-ea"/>
        <a:cs typeface="+mn-cs"/>
      </a:defRPr>
    </a:lvl2pPr>
    <a:lvl3pPr marL="2587158" algn="l" defTabSz="2587158" rtl="0" eaLnBrk="1" latinLnBrk="0" hangingPunct="1">
      <a:defRPr sz="5093" kern="1200">
        <a:solidFill>
          <a:schemeClr val="tx1"/>
        </a:solidFill>
        <a:latin typeface="+mn-lt"/>
        <a:ea typeface="+mn-ea"/>
        <a:cs typeface="+mn-cs"/>
      </a:defRPr>
    </a:lvl3pPr>
    <a:lvl4pPr marL="3880738" algn="l" defTabSz="2587158" rtl="0" eaLnBrk="1" latinLnBrk="0" hangingPunct="1">
      <a:defRPr sz="5093" kern="1200">
        <a:solidFill>
          <a:schemeClr val="tx1"/>
        </a:solidFill>
        <a:latin typeface="+mn-lt"/>
        <a:ea typeface="+mn-ea"/>
        <a:cs typeface="+mn-cs"/>
      </a:defRPr>
    </a:lvl4pPr>
    <a:lvl5pPr marL="5174317" algn="l" defTabSz="2587158" rtl="0" eaLnBrk="1" latinLnBrk="0" hangingPunct="1">
      <a:defRPr sz="5093" kern="1200">
        <a:solidFill>
          <a:schemeClr val="tx1"/>
        </a:solidFill>
        <a:latin typeface="+mn-lt"/>
        <a:ea typeface="+mn-ea"/>
        <a:cs typeface="+mn-cs"/>
      </a:defRPr>
    </a:lvl5pPr>
    <a:lvl6pPr marL="6467896" algn="l" defTabSz="2587158" rtl="0" eaLnBrk="1" latinLnBrk="0" hangingPunct="1">
      <a:defRPr sz="5093" kern="1200">
        <a:solidFill>
          <a:schemeClr val="tx1"/>
        </a:solidFill>
        <a:latin typeface="+mn-lt"/>
        <a:ea typeface="+mn-ea"/>
        <a:cs typeface="+mn-cs"/>
      </a:defRPr>
    </a:lvl6pPr>
    <a:lvl7pPr marL="7761475" algn="l" defTabSz="2587158" rtl="0" eaLnBrk="1" latinLnBrk="0" hangingPunct="1">
      <a:defRPr sz="5093" kern="1200">
        <a:solidFill>
          <a:schemeClr val="tx1"/>
        </a:solidFill>
        <a:latin typeface="+mn-lt"/>
        <a:ea typeface="+mn-ea"/>
        <a:cs typeface="+mn-cs"/>
      </a:defRPr>
    </a:lvl7pPr>
    <a:lvl8pPr marL="9055055" algn="l" defTabSz="2587158" rtl="0" eaLnBrk="1" latinLnBrk="0" hangingPunct="1">
      <a:defRPr sz="5093" kern="1200">
        <a:solidFill>
          <a:schemeClr val="tx1"/>
        </a:solidFill>
        <a:latin typeface="+mn-lt"/>
        <a:ea typeface="+mn-ea"/>
        <a:cs typeface="+mn-cs"/>
      </a:defRPr>
    </a:lvl8pPr>
    <a:lvl9pPr marL="10348633" algn="l" defTabSz="2587158" rtl="0" eaLnBrk="1" latinLnBrk="0" hangingPunct="1">
      <a:defRPr sz="50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999" userDrawn="1">
          <p15:clr>
            <a:srgbClr val="A4A3A4"/>
          </p15:clr>
        </p15:guide>
        <p15:guide id="2" pos="2960" userDrawn="1">
          <p15:clr>
            <a:srgbClr val="A4A3A4"/>
          </p15:clr>
        </p15:guide>
        <p15:guide id="3" orient="horz" pos="8989" userDrawn="1">
          <p15:clr>
            <a:srgbClr val="A4A3A4"/>
          </p15:clr>
        </p15:guide>
        <p15:guide id="4" pos="1904" userDrawn="1">
          <p15:clr>
            <a:srgbClr val="A4A3A4"/>
          </p15:clr>
        </p15:guide>
        <p15:guide id="5" pos="18224" userDrawn="1">
          <p15:clr>
            <a:srgbClr val="A4A3A4"/>
          </p15:clr>
        </p15:guide>
        <p15:guide id="6" orient="horz" pos="5487" userDrawn="1">
          <p15:clr>
            <a:srgbClr val="A4A3A4"/>
          </p15:clr>
        </p15:guide>
        <p15:guide id="7" pos="187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3B0E"/>
    <a:srgbClr val="DF4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45" autoAdjust="0"/>
    <p:restoredTop sz="96023" autoAdjust="0"/>
  </p:normalViewPr>
  <p:slideViewPr>
    <p:cSldViewPr>
      <p:cViewPr varScale="1">
        <p:scale>
          <a:sx n="27" d="100"/>
          <a:sy n="27" d="100"/>
        </p:scale>
        <p:origin x="1037" y="48"/>
      </p:cViewPr>
      <p:guideLst>
        <p:guide orient="horz" pos="9999"/>
        <p:guide pos="2960"/>
        <p:guide orient="horz" pos="8989"/>
        <p:guide pos="1904"/>
        <p:guide pos="18224"/>
        <p:guide orient="horz" pos="5487"/>
        <p:guide pos="1870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642" cy="341026"/>
          </a:xfrm>
          <a:prstGeom prst="rect">
            <a:avLst/>
          </a:prstGeom>
        </p:spPr>
        <p:txBody>
          <a:bodyPr vert="horz" lIns="83759" tIns="41880" rIns="83759" bIns="41880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523" y="0"/>
            <a:ext cx="4300168" cy="341026"/>
          </a:xfrm>
          <a:prstGeom prst="rect">
            <a:avLst/>
          </a:prstGeom>
        </p:spPr>
        <p:txBody>
          <a:bodyPr vert="horz" lIns="83759" tIns="41880" rIns="83759" bIns="41880" rtlCol="0"/>
          <a:lstStyle>
            <a:lvl1pPr algn="r">
              <a:defRPr sz="1100"/>
            </a:lvl1pPr>
          </a:lstStyle>
          <a:p>
            <a:fld id="{2E00D2F8-6326-A641-9A08-7A6E40B5EE99}" type="datetimeFigureOut">
              <a:rPr lang="en-US" smtClean="0"/>
              <a:t>8/7/2018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40100" y="850900"/>
            <a:ext cx="3246438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759" tIns="41880" rIns="83759" bIns="4188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254" y="3271845"/>
            <a:ext cx="7940131" cy="2676834"/>
          </a:xfrm>
          <a:prstGeom prst="rect">
            <a:avLst/>
          </a:prstGeom>
        </p:spPr>
        <p:txBody>
          <a:bodyPr vert="horz" lIns="83759" tIns="41880" rIns="83759" bIns="4188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50"/>
            <a:ext cx="4301642" cy="341025"/>
          </a:xfrm>
          <a:prstGeom prst="rect">
            <a:avLst/>
          </a:prstGeom>
        </p:spPr>
        <p:txBody>
          <a:bodyPr vert="horz" lIns="83759" tIns="41880" rIns="83759" bIns="41880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523" y="6456650"/>
            <a:ext cx="4300168" cy="341025"/>
          </a:xfrm>
          <a:prstGeom prst="rect">
            <a:avLst/>
          </a:prstGeom>
        </p:spPr>
        <p:txBody>
          <a:bodyPr vert="horz" lIns="83759" tIns="41880" rIns="83759" bIns="41880" rtlCol="0" anchor="b"/>
          <a:lstStyle>
            <a:lvl1pPr algn="r">
              <a:defRPr sz="1100"/>
            </a:lvl1pPr>
          </a:lstStyle>
          <a:p>
            <a:fld id="{7E998D70-1B4E-8B46-83C7-58E0BE87E1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352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587158" rtl="0" eaLnBrk="1" latinLnBrk="0" hangingPunct="1">
      <a:defRPr sz="3395" kern="1200">
        <a:solidFill>
          <a:schemeClr val="tx1"/>
        </a:solidFill>
        <a:latin typeface="+mn-lt"/>
        <a:ea typeface="+mn-ea"/>
        <a:cs typeface="+mn-cs"/>
      </a:defRPr>
    </a:lvl1pPr>
    <a:lvl2pPr marL="1293580" algn="l" defTabSz="2587158" rtl="0" eaLnBrk="1" latinLnBrk="0" hangingPunct="1">
      <a:defRPr sz="3395" kern="1200">
        <a:solidFill>
          <a:schemeClr val="tx1"/>
        </a:solidFill>
        <a:latin typeface="+mn-lt"/>
        <a:ea typeface="+mn-ea"/>
        <a:cs typeface="+mn-cs"/>
      </a:defRPr>
    </a:lvl2pPr>
    <a:lvl3pPr marL="2587158" algn="l" defTabSz="2587158" rtl="0" eaLnBrk="1" latinLnBrk="0" hangingPunct="1">
      <a:defRPr sz="3395" kern="1200">
        <a:solidFill>
          <a:schemeClr val="tx1"/>
        </a:solidFill>
        <a:latin typeface="+mn-lt"/>
        <a:ea typeface="+mn-ea"/>
        <a:cs typeface="+mn-cs"/>
      </a:defRPr>
    </a:lvl3pPr>
    <a:lvl4pPr marL="3880738" algn="l" defTabSz="2587158" rtl="0" eaLnBrk="1" latinLnBrk="0" hangingPunct="1">
      <a:defRPr sz="3395" kern="1200">
        <a:solidFill>
          <a:schemeClr val="tx1"/>
        </a:solidFill>
        <a:latin typeface="+mn-lt"/>
        <a:ea typeface="+mn-ea"/>
        <a:cs typeface="+mn-cs"/>
      </a:defRPr>
    </a:lvl4pPr>
    <a:lvl5pPr marL="5174317" algn="l" defTabSz="2587158" rtl="0" eaLnBrk="1" latinLnBrk="0" hangingPunct="1">
      <a:defRPr sz="3395" kern="1200">
        <a:solidFill>
          <a:schemeClr val="tx1"/>
        </a:solidFill>
        <a:latin typeface="+mn-lt"/>
        <a:ea typeface="+mn-ea"/>
        <a:cs typeface="+mn-cs"/>
      </a:defRPr>
    </a:lvl5pPr>
    <a:lvl6pPr marL="6467896" algn="l" defTabSz="2587158" rtl="0" eaLnBrk="1" latinLnBrk="0" hangingPunct="1">
      <a:defRPr sz="3395" kern="1200">
        <a:solidFill>
          <a:schemeClr val="tx1"/>
        </a:solidFill>
        <a:latin typeface="+mn-lt"/>
        <a:ea typeface="+mn-ea"/>
        <a:cs typeface="+mn-cs"/>
      </a:defRPr>
    </a:lvl6pPr>
    <a:lvl7pPr marL="7761475" algn="l" defTabSz="2587158" rtl="0" eaLnBrk="1" latinLnBrk="0" hangingPunct="1">
      <a:defRPr sz="3395" kern="1200">
        <a:solidFill>
          <a:schemeClr val="tx1"/>
        </a:solidFill>
        <a:latin typeface="+mn-lt"/>
        <a:ea typeface="+mn-ea"/>
        <a:cs typeface="+mn-cs"/>
      </a:defRPr>
    </a:lvl7pPr>
    <a:lvl8pPr marL="9055055" algn="l" defTabSz="2587158" rtl="0" eaLnBrk="1" latinLnBrk="0" hangingPunct="1">
      <a:defRPr sz="3395" kern="1200">
        <a:solidFill>
          <a:schemeClr val="tx1"/>
        </a:solidFill>
        <a:latin typeface="+mn-lt"/>
        <a:ea typeface="+mn-ea"/>
        <a:cs typeface="+mn-cs"/>
      </a:defRPr>
    </a:lvl8pPr>
    <a:lvl9pPr marL="10348633" algn="l" defTabSz="2587158" rtl="0" eaLnBrk="1" latinLnBrk="0" hangingPunct="1">
      <a:defRPr sz="339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98D70-1B4E-8B46-83C7-58E0BE87E13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734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270642" y="6628922"/>
            <a:ext cx="25733931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541282" y="11974831"/>
            <a:ext cx="2119265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" y="2"/>
            <a:ext cx="30271257" cy="213755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176"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12727" y="4797483"/>
            <a:ext cx="22849754" cy="870137"/>
          </a:xfrm>
        </p:spPr>
        <p:txBody>
          <a:bodyPr lIns="0" tIns="0" rIns="0" bIns="0"/>
          <a:lstStyle>
            <a:lvl1pPr>
              <a:defRPr sz="5654" b="0" i="0">
                <a:solidFill>
                  <a:schemeClr val="bg1"/>
                </a:solidFill>
                <a:latin typeface="OpenSans-Light"/>
                <a:cs typeface="OpenSans-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12727" y="4797483"/>
            <a:ext cx="22849754" cy="870137"/>
          </a:xfrm>
        </p:spPr>
        <p:txBody>
          <a:bodyPr lIns="0" tIns="0" rIns="0" bIns="0"/>
          <a:lstStyle>
            <a:lvl1pPr>
              <a:defRPr sz="5654" b="0" i="0">
                <a:solidFill>
                  <a:schemeClr val="bg1"/>
                </a:solidFill>
                <a:latin typeface="OpenSans-Light"/>
                <a:cs typeface="OpenSans-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513762" y="4918235"/>
            <a:ext cx="1316971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5591737" y="4918235"/>
            <a:ext cx="1316971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" y="34"/>
            <a:ext cx="30271257" cy="213755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176" dirty="0"/>
          </a:p>
        </p:txBody>
      </p:sp>
      <p:sp>
        <p:nvSpPr>
          <p:cNvPr id="17" name="bk object 17"/>
          <p:cNvSpPr/>
          <p:nvPr/>
        </p:nvSpPr>
        <p:spPr>
          <a:xfrm>
            <a:off x="20333721" y="2116640"/>
            <a:ext cx="6446967" cy="6371997"/>
          </a:xfrm>
          <a:custGeom>
            <a:avLst/>
            <a:gdLst/>
            <a:ahLst/>
            <a:cxnLst/>
            <a:rect l="l" t="t" r="r" b="b"/>
            <a:pathLst>
              <a:path w="2277109" h="2253615">
                <a:moveTo>
                  <a:pt x="1138427" y="0"/>
                </a:moveTo>
                <a:lnTo>
                  <a:pt x="1090304" y="988"/>
                </a:lnTo>
                <a:lnTo>
                  <a:pt x="1042690" y="3927"/>
                </a:lnTo>
                <a:lnTo>
                  <a:pt x="995625" y="8779"/>
                </a:lnTo>
                <a:lnTo>
                  <a:pt x="949148" y="15503"/>
                </a:lnTo>
                <a:lnTo>
                  <a:pt x="903298" y="24061"/>
                </a:lnTo>
                <a:lnTo>
                  <a:pt x="858116" y="34413"/>
                </a:lnTo>
                <a:lnTo>
                  <a:pt x="813640" y="46520"/>
                </a:lnTo>
                <a:lnTo>
                  <a:pt x="769911" y="60344"/>
                </a:lnTo>
                <a:lnTo>
                  <a:pt x="726967" y="75846"/>
                </a:lnTo>
                <a:lnTo>
                  <a:pt x="684849" y="92985"/>
                </a:lnTo>
                <a:lnTo>
                  <a:pt x="643595" y="111723"/>
                </a:lnTo>
                <a:lnTo>
                  <a:pt x="603246" y="132021"/>
                </a:lnTo>
                <a:lnTo>
                  <a:pt x="563840" y="153840"/>
                </a:lnTo>
                <a:lnTo>
                  <a:pt x="525418" y="177141"/>
                </a:lnTo>
                <a:lnTo>
                  <a:pt x="488018" y="201884"/>
                </a:lnTo>
                <a:lnTo>
                  <a:pt x="451681" y="228031"/>
                </a:lnTo>
                <a:lnTo>
                  <a:pt x="416445" y="255542"/>
                </a:lnTo>
                <a:lnTo>
                  <a:pt x="382351" y="284378"/>
                </a:lnTo>
                <a:lnTo>
                  <a:pt x="349438" y="314500"/>
                </a:lnTo>
                <a:lnTo>
                  <a:pt x="317745" y="345869"/>
                </a:lnTo>
                <a:lnTo>
                  <a:pt x="287312" y="378447"/>
                </a:lnTo>
                <a:lnTo>
                  <a:pt x="258178" y="412193"/>
                </a:lnTo>
                <a:lnTo>
                  <a:pt x="230384" y="447068"/>
                </a:lnTo>
                <a:lnTo>
                  <a:pt x="203967" y="483035"/>
                </a:lnTo>
                <a:lnTo>
                  <a:pt x="178969" y="520052"/>
                </a:lnTo>
                <a:lnTo>
                  <a:pt x="155428" y="558083"/>
                </a:lnTo>
                <a:lnTo>
                  <a:pt x="133384" y="597086"/>
                </a:lnTo>
                <a:lnTo>
                  <a:pt x="112876" y="637024"/>
                </a:lnTo>
                <a:lnTo>
                  <a:pt x="93944" y="677856"/>
                </a:lnTo>
                <a:lnTo>
                  <a:pt x="76628" y="719545"/>
                </a:lnTo>
                <a:lnTo>
                  <a:pt x="60967" y="762050"/>
                </a:lnTo>
                <a:lnTo>
                  <a:pt x="47001" y="805334"/>
                </a:lnTo>
                <a:lnTo>
                  <a:pt x="34768" y="849355"/>
                </a:lnTo>
                <a:lnTo>
                  <a:pt x="24309" y="894077"/>
                </a:lnTo>
                <a:lnTo>
                  <a:pt x="15663" y="939458"/>
                </a:lnTo>
                <a:lnTo>
                  <a:pt x="8869" y="985461"/>
                </a:lnTo>
                <a:lnTo>
                  <a:pt x="3968" y="1032047"/>
                </a:lnTo>
                <a:lnTo>
                  <a:pt x="998" y="1079175"/>
                </a:lnTo>
                <a:lnTo>
                  <a:pt x="0" y="1126807"/>
                </a:lnTo>
                <a:lnTo>
                  <a:pt x="998" y="1174438"/>
                </a:lnTo>
                <a:lnTo>
                  <a:pt x="3968" y="1221566"/>
                </a:lnTo>
                <a:lnTo>
                  <a:pt x="8869" y="1268150"/>
                </a:lnTo>
                <a:lnTo>
                  <a:pt x="15663" y="1314152"/>
                </a:lnTo>
                <a:lnTo>
                  <a:pt x="24309" y="1359533"/>
                </a:lnTo>
                <a:lnTo>
                  <a:pt x="34768" y="1404254"/>
                </a:lnTo>
                <a:lnTo>
                  <a:pt x="47001" y="1448275"/>
                </a:lnTo>
                <a:lnTo>
                  <a:pt x="60967" y="1491557"/>
                </a:lnTo>
                <a:lnTo>
                  <a:pt x="76628" y="1534062"/>
                </a:lnTo>
                <a:lnTo>
                  <a:pt x="93944" y="1575750"/>
                </a:lnTo>
                <a:lnTo>
                  <a:pt x="112876" y="1616582"/>
                </a:lnTo>
                <a:lnTo>
                  <a:pt x="133384" y="1656519"/>
                </a:lnTo>
                <a:lnTo>
                  <a:pt x="155428" y="1695522"/>
                </a:lnTo>
                <a:lnTo>
                  <a:pt x="178969" y="1733552"/>
                </a:lnTo>
                <a:lnTo>
                  <a:pt x="203967" y="1770570"/>
                </a:lnTo>
                <a:lnTo>
                  <a:pt x="230384" y="1806536"/>
                </a:lnTo>
                <a:lnTo>
                  <a:pt x="258178" y="1841411"/>
                </a:lnTo>
                <a:lnTo>
                  <a:pt x="287312" y="1875157"/>
                </a:lnTo>
                <a:lnTo>
                  <a:pt x="317745" y="1907734"/>
                </a:lnTo>
                <a:lnTo>
                  <a:pt x="349438" y="1939103"/>
                </a:lnTo>
                <a:lnTo>
                  <a:pt x="382351" y="1969225"/>
                </a:lnTo>
                <a:lnTo>
                  <a:pt x="416445" y="1998061"/>
                </a:lnTo>
                <a:lnTo>
                  <a:pt x="451681" y="2025572"/>
                </a:lnTo>
                <a:lnTo>
                  <a:pt x="488018" y="2051718"/>
                </a:lnTo>
                <a:lnTo>
                  <a:pt x="525418" y="2076461"/>
                </a:lnTo>
                <a:lnTo>
                  <a:pt x="563840" y="2099762"/>
                </a:lnTo>
                <a:lnTo>
                  <a:pt x="603246" y="2121580"/>
                </a:lnTo>
                <a:lnTo>
                  <a:pt x="643595" y="2141878"/>
                </a:lnTo>
                <a:lnTo>
                  <a:pt x="684849" y="2160617"/>
                </a:lnTo>
                <a:lnTo>
                  <a:pt x="726967" y="2177756"/>
                </a:lnTo>
                <a:lnTo>
                  <a:pt x="769911" y="2193257"/>
                </a:lnTo>
                <a:lnTo>
                  <a:pt x="813640" y="2207081"/>
                </a:lnTo>
                <a:lnTo>
                  <a:pt x="858116" y="2219189"/>
                </a:lnTo>
                <a:lnTo>
                  <a:pt x="903298" y="2229541"/>
                </a:lnTo>
                <a:lnTo>
                  <a:pt x="949148" y="2238098"/>
                </a:lnTo>
                <a:lnTo>
                  <a:pt x="995625" y="2244822"/>
                </a:lnTo>
                <a:lnTo>
                  <a:pt x="1042690" y="2249674"/>
                </a:lnTo>
                <a:lnTo>
                  <a:pt x="1090304" y="2252613"/>
                </a:lnTo>
                <a:lnTo>
                  <a:pt x="1138427" y="2253602"/>
                </a:lnTo>
                <a:lnTo>
                  <a:pt x="1186551" y="2252613"/>
                </a:lnTo>
                <a:lnTo>
                  <a:pt x="1234165" y="2249674"/>
                </a:lnTo>
                <a:lnTo>
                  <a:pt x="1281230" y="2244822"/>
                </a:lnTo>
                <a:lnTo>
                  <a:pt x="1327707" y="2238098"/>
                </a:lnTo>
                <a:lnTo>
                  <a:pt x="1373557" y="2229541"/>
                </a:lnTo>
                <a:lnTo>
                  <a:pt x="1418739" y="2219189"/>
                </a:lnTo>
                <a:lnTo>
                  <a:pt x="1463215" y="2207081"/>
                </a:lnTo>
                <a:lnTo>
                  <a:pt x="1506944" y="2193257"/>
                </a:lnTo>
                <a:lnTo>
                  <a:pt x="1549888" y="2177756"/>
                </a:lnTo>
                <a:lnTo>
                  <a:pt x="1592006" y="2160617"/>
                </a:lnTo>
                <a:lnTo>
                  <a:pt x="1633260" y="2141878"/>
                </a:lnTo>
                <a:lnTo>
                  <a:pt x="1673609" y="2121580"/>
                </a:lnTo>
                <a:lnTo>
                  <a:pt x="1713015" y="2099762"/>
                </a:lnTo>
                <a:lnTo>
                  <a:pt x="1751437" y="2076461"/>
                </a:lnTo>
                <a:lnTo>
                  <a:pt x="1788837" y="2051718"/>
                </a:lnTo>
                <a:lnTo>
                  <a:pt x="1825174" y="2025572"/>
                </a:lnTo>
                <a:lnTo>
                  <a:pt x="1860410" y="1998061"/>
                </a:lnTo>
                <a:lnTo>
                  <a:pt x="1894504" y="1969225"/>
                </a:lnTo>
                <a:lnTo>
                  <a:pt x="1927417" y="1939103"/>
                </a:lnTo>
                <a:lnTo>
                  <a:pt x="1959110" y="1907734"/>
                </a:lnTo>
                <a:lnTo>
                  <a:pt x="1989543" y="1875157"/>
                </a:lnTo>
                <a:lnTo>
                  <a:pt x="2018677" y="1841411"/>
                </a:lnTo>
                <a:lnTo>
                  <a:pt x="2046471" y="1806536"/>
                </a:lnTo>
                <a:lnTo>
                  <a:pt x="2072888" y="1770570"/>
                </a:lnTo>
                <a:lnTo>
                  <a:pt x="2097886" y="1733552"/>
                </a:lnTo>
                <a:lnTo>
                  <a:pt x="2121427" y="1695522"/>
                </a:lnTo>
                <a:lnTo>
                  <a:pt x="2143471" y="1656519"/>
                </a:lnTo>
                <a:lnTo>
                  <a:pt x="2163979" y="1616582"/>
                </a:lnTo>
                <a:lnTo>
                  <a:pt x="2182911" y="1575750"/>
                </a:lnTo>
                <a:lnTo>
                  <a:pt x="2200227" y="1534062"/>
                </a:lnTo>
                <a:lnTo>
                  <a:pt x="2215888" y="1491557"/>
                </a:lnTo>
                <a:lnTo>
                  <a:pt x="2229854" y="1448275"/>
                </a:lnTo>
                <a:lnTo>
                  <a:pt x="2242087" y="1404254"/>
                </a:lnTo>
                <a:lnTo>
                  <a:pt x="2252546" y="1359533"/>
                </a:lnTo>
                <a:lnTo>
                  <a:pt x="2261192" y="1314152"/>
                </a:lnTo>
                <a:lnTo>
                  <a:pt x="2267986" y="1268150"/>
                </a:lnTo>
                <a:lnTo>
                  <a:pt x="2272887" y="1221566"/>
                </a:lnTo>
                <a:lnTo>
                  <a:pt x="2275857" y="1174438"/>
                </a:lnTo>
                <a:lnTo>
                  <a:pt x="2276855" y="1126807"/>
                </a:lnTo>
                <a:lnTo>
                  <a:pt x="2275857" y="1079175"/>
                </a:lnTo>
                <a:lnTo>
                  <a:pt x="2272887" y="1032047"/>
                </a:lnTo>
                <a:lnTo>
                  <a:pt x="2267986" y="985461"/>
                </a:lnTo>
                <a:lnTo>
                  <a:pt x="2261192" y="939458"/>
                </a:lnTo>
                <a:lnTo>
                  <a:pt x="2252546" y="894077"/>
                </a:lnTo>
                <a:lnTo>
                  <a:pt x="2242087" y="849355"/>
                </a:lnTo>
                <a:lnTo>
                  <a:pt x="2229854" y="805334"/>
                </a:lnTo>
                <a:lnTo>
                  <a:pt x="2215888" y="762050"/>
                </a:lnTo>
                <a:lnTo>
                  <a:pt x="2200227" y="719545"/>
                </a:lnTo>
                <a:lnTo>
                  <a:pt x="2182911" y="677856"/>
                </a:lnTo>
                <a:lnTo>
                  <a:pt x="2163979" y="637024"/>
                </a:lnTo>
                <a:lnTo>
                  <a:pt x="2143471" y="597086"/>
                </a:lnTo>
                <a:lnTo>
                  <a:pt x="2121427" y="558083"/>
                </a:lnTo>
                <a:lnTo>
                  <a:pt x="2097886" y="520052"/>
                </a:lnTo>
                <a:lnTo>
                  <a:pt x="2072888" y="483035"/>
                </a:lnTo>
                <a:lnTo>
                  <a:pt x="2046471" y="447068"/>
                </a:lnTo>
                <a:lnTo>
                  <a:pt x="2018677" y="412193"/>
                </a:lnTo>
                <a:lnTo>
                  <a:pt x="1989543" y="378447"/>
                </a:lnTo>
                <a:lnTo>
                  <a:pt x="1959110" y="345869"/>
                </a:lnTo>
                <a:lnTo>
                  <a:pt x="1927417" y="314500"/>
                </a:lnTo>
                <a:lnTo>
                  <a:pt x="1894504" y="284378"/>
                </a:lnTo>
                <a:lnTo>
                  <a:pt x="1860410" y="255542"/>
                </a:lnTo>
                <a:lnTo>
                  <a:pt x="1825174" y="228031"/>
                </a:lnTo>
                <a:lnTo>
                  <a:pt x="1788837" y="201884"/>
                </a:lnTo>
                <a:lnTo>
                  <a:pt x="1751437" y="177141"/>
                </a:lnTo>
                <a:lnTo>
                  <a:pt x="1713015" y="153840"/>
                </a:lnTo>
                <a:lnTo>
                  <a:pt x="1673609" y="132021"/>
                </a:lnTo>
                <a:lnTo>
                  <a:pt x="1633260" y="111723"/>
                </a:lnTo>
                <a:lnTo>
                  <a:pt x="1592006" y="92985"/>
                </a:lnTo>
                <a:lnTo>
                  <a:pt x="1549888" y="75846"/>
                </a:lnTo>
                <a:lnTo>
                  <a:pt x="1506944" y="60344"/>
                </a:lnTo>
                <a:lnTo>
                  <a:pt x="1463215" y="46520"/>
                </a:lnTo>
                <a:lnTo>
                  <a:pt x="1418739" y="34413"/>
                </a:lnTo>
                <a:lnTo>
                  <a:pt x="1373557" y="24061"/>
                </a:lnTo>
                <a:lnTo>
                  <a:pt x="1327707" y="15503"/>
                </a:lnTo>
                <a:lnTo>
                  <a:pt x="1281230" y="8779"/>
                </a:lnTo>
                <a:lnTo>
                  <a:pt x="1234165" y="3927"/>
                </a:lnTo>
                <a:lnTo>
                  <a:pt x="1186551" y="988"/>
                </a:lnTo>
                <a:lnTo>
                  <a:pt x="1138427" y="0"/>
                </a:lnTo>
                <a:close/>
              </a:path>
            </a:pathLst>
          </a:custGeom>
          <a:solidFill>
            <a:srgbClr val="D2232A"/>
          </a:solidFill>
        </p:spPr>
        <p:txBody>
          <a:bodyPr wrap="square" lIns="0" tIns="0" rIns="0" bIns="0" rtlCol="0"/>
          <a:lstStyle/>
          <a:p>
            <a:endParaRPr sz="10176" dirty="0"/>
          </a:p>
        </p:txBody>
      </p:sp>
      <p:sp>
        <p:nvSpPr>
          <p:cNvPr id="18" name="bk object 18"/>
          <p:cNvSpPr/>
          <p:nvPr/>
        </p:nvSpPr>
        <p:spPr>
          <a:xfrm>
            <a:off x="23878926" y="956254"/>
            <a:ext cx="3584844" cy="3544188"/>
          </a:xfrm>
          <a:custGeom>
            <a:avLst/>
            <a:gdLst/>
            <a:ahLst/>
            <a:cxnLst/>
            <a:rect l="l" t="t" r="r" b="b"/>
            <a:pathLst>
              <a:path w="1266190" h="1253490">
                <a:moveTo>
                  <a:pt x="632929" y="0"/>
                </a:moveTo>
                <a:lnTo>
                  <a:pt x="585693" y="1718"/>
                </a:lnTo>
                <a:lnTo>
                  <a:pt x="539400" y="6792"/>
                </a:lnTo>
                <a:lnTo>
                  <a:pt x="494172" y="15101"/>
                </a:lnTo>
                <a:lnTo>
                  <a:pt x="450132" y="26524"/>
                </a:lnTo>
                <a:lnTo>
                  <a:pt x="407401" y="40939"/>
                </a:lnTo>
                <a:lnTo>
                  <a:pt x="366103" y="58225"/>
                </a:lnTo>
                <a:lnTo>
                  <a:pt x="326360" y="78262"/>
                </a:lnTo>
                <a:lnTo>
                  <a:pt x="288294" y="100928"/>
                </a:lnTo>
                <a:lnTo>
                  <a:pt x="252027" y="126102"/>
                </a:lnTo>
                <a:lnTo>
                  <a:pt x="217682" y="153663"/>
                </a:lnTo>
                <a:lnTo>
                  <a:pt x="185381" y="183489"/>
                </a:lnTo>
                <a:lnTo>
                  <a:pt x="155247" y="215460"/>
                </a:lnTo>
                <a:lnTo>
                  <a:pt x="127403" y="249455"/>
                </a:lnTo>
                <a:lnTo>
                  <a:pt x="101969" y="285352"/>
                </a:lnTo>
                <a:lnTo>
                  <a:pt x="79069" y="323030"/>
                </a:lnTo>
                <a:lnTo>
                  <a:pt x="58826" y="362368"/>
                </a:lnTo>
                <a:lnTo>
                  <a:pt x="41361" y="403246"/>
                </a:lnTo>
                <a:lnTo>
                  <a:pt x="26797" y="445541"/>
                </a:lnTo>
                <a:lnTo>
                  <a:pt x="15257" y="489133"/>
                </a:lnTo>
                <a:lnTo>
                  <a:pt x="6862" y="533900"/>
                </a:lnTo>
                <a:lnTo>
                  <a:pt x="1736" y="579722"/>
                </a:lnTo>
                <a:lnTo>
                  <a:pt x="0" y="626478"/>
                </a:lnTo>
                <a:lnTo>
                  <a:pt x="1736" y="673232"/>
                </a:lnTo>
                <a:lnTo>
                  <a:pt x="6862" y="719052"/>
                </a:lnTo>
                <a:lnTo>
                  <a:pt x="15257" y="763818"/>
                </a:lnTo>
                <a:lnTo>
                  <a:pt x="26797" y="807409"/>
                </a:lnTo>
                <a:lnTo>
                  <a:pt x="41361" y="849703"/>
                </a:lnTo>
                <a:lnTo>
                  <a:pt x="58826" y="890579"/>
                </a:lnTo>
                <a:lnTo>
                  <a:pt x="79069" y="929917"/>
                </a:lnTo>
                <a:lnTo>
                  <a:pt x="101969" y="967594"/>
                </a:lnTo>
                <a:lnTo>
                  <a:pt x="127403" y="1003491"/>
                </a:lnTo>
                <a:lnTo>
                  <a:pt x="155247" y="1037485"/>
                </a:lnTo>
                <a:lnTo>
                  <a:pt x="185381" y="1069455"/>
                </a:lnTo>
                <a:lnTo>
                  <a:pt x="217682" y="1099282"/>
                </a:lnTo>
                <a:lnTo>
                  <a:pt x="252027" y="1126842"/>
                </a:lnTo>
                <a:lnTo>
                  <a:pt x="288294" y="1152016"/>
                </a:lnTo>
                <a:lnTo>
                  <a:pt x="326360" y="1174681"/>
                </a:lnTo>
                <a:lnTo>
                  <a:pt x="366103" y="1194718"/>
                </a:lnTo>
                <a:lnTo>
                  <a:pt x="407401" y="1212004"/>
                </a:lnTo>
                <a:lnTo>
                  <a:pt x="450132" y="1226419"/>
                </a:lnTo>
                <a:lnTo>
                  <a:pt x="494172" y="1237842"/>
                </a:lnTo>
                <a:lnTo>
                  <a:pt x="539400" y="1246151"/>
                </a:lnTo>
                <a:lnTo>
                  <a:pt x="585693" y="1251225"/>
                </a:lnTo>
                <a:lnTo>
                  <a:pt x="632929" y="1252943"/>
                </a:lnTo>
                <a:lnTo>
                  <a:pt x="680167" y="1251225"/>
                </a:lnTo>
                <a:lnTo>
                  <a:pt x="726462" y="1246151"/>
                </a:lnTo>
                <a:lnTo>
                  <a:pt x="771691" y="1237842"/>
                </a:lnTo>
                <a:lnTo>
                  <a:pt x="815733" y="1226419"/>
                </a:lnTo>
                <a:lnTo>
                  <a:pt x="858464" y="1212004"/>
                </a:lnTo>
                <a:lnTo>
                  <a:pt x="899763" y="1194718"/>
                </a:lnTo>
                <a:lnTo>
                  <a:pt x="939508" y="1174681"/>
                </a:lnTo>
                <a:lnTo>
                  <a:pt x="977575" y="1152016"/>
                </a:lnTo>
                <a:lnTo>
                  <a:pt x="1013842" y="1126842"/>
                </a:lnTo>
                <a:lnTo>
                  <a:pt x="1048187" y="1099282"/>
                </a:lnTo>
                <a:lnTo>
                  <a:pt x="1080489" y="1069455"/>
                </a:lnTo>
                <a:lnTo>
                  <a:pt x="1110623" y="1037485"/>
                </a:lnTo>
                <a:lnTo>
                  <a:pt x="1138468" y="1003491"/>
                </a:lnTo>
                <a:lnTo>
                  <a:pt x="1163902" y="967594"/>
                </a:lnTo>
                <a:lnTo>
                  <a:pt x="1186802" y="929917"/>
                </a:lnTo>
                <a:lnTo>
                  <a:pt x="1207045" y="890579"/>
                </a:lnTo>
                <a:lnTo>
                  <a:pt x="1224510" y="849703"/>
                </a:lnTo>
                <a:lnTo>
                  <a:pt x="1239074" y="807409"/>
                </a:lnTo>
                <a:lnTo>
                  <a:pt x="1250615" y="763818"/>
                </a:lnTo>
                <a:lnTo>
                  <a:pt x="1259009" y="719052"/>
                </a:lnTo>
                <a:lnTo>
                  <a:pt x="1264136" y="673232"/>
                </a:lnTo>
                <a:lnTo>
                  <a:pt x="1265872" y="626478"/>
                </a:lnTo>
                <a:lnTo>
                  <a:pt x="1264136" y="579722"/>
                </a:lnTo>
                <a:lnTo>
                  <a:pt x="1259009" y="533900"/>
                </a:lnTo>
                <a:lnTo>
                  <a:pt x="1250615" y="489133"/>
                </a:lnTo>
                <a:lnTo>
                  <a:pt x="1239074" y="445541"/>
                </a:lnTo>
                <a:lnTo>
                  <a:pt x="1224510" y="403246"/>
                </a:lnTo>
                <a:lnTo>
                  <a:pt x="1207045" y="362368"/>
                </a:lnTo>
                <a:lnTo>
                  <a:pt x="1186802" y="323030"/>
                </a:lnTo>
                <a:lnTo>
                  <a:pt x="1163902" y="285352"/>
                </a:lnTo>
                <a:lnTo>
                  <a:pt x="1138468" y="249455"/>
                </a:lnTo>
                <a:lnTo>
                  <a:pt x="1110623" y="215460"/>
                </a:lnTo>
                <a:lnTo>
                  <a:pt x="1080489" y="183489"/>
                </a:lnTo>
                <a:lnTo>
                  <a:pt x="1048187" y="153663"/>
                </a:lnTo>
                <a:lnTo>
                  <a:pt x="1013842" y="126102"/>
                </a:lnTo>
                <a:lnTo>
                  <a:pt x="977575" y="100928"/>
                </a:lnTo>
                <a:lnTo>
                  <a:pt x="939508" y="78262"/>
                </a:lnTo>
                <a:lnTo>
                  <a:pt x="899763" y="58225"/>
                </a:lnTo>
                <a:lnTo>
                  <a:pt x="858464" y="40939"/>
                </a:lnTo>
                <a:lnTo>
                  <a:pt x="815733" y="26524"/>
                </a:lnTo>
                <a:lnTo>
                  <a:pt x="771691" y="15101"/>
                </a:lnTo>
                <a:lnTo>
                  <a:pt x="726462" y="6792"/>
                </a:lnTo>
                <a:lnTo>
                  <a:pt x="680167" y="1718"/>
                </a:lnTo>
                <a:lnTo>
                  <a:pt x="632929" y="0"/>
                </a:lnTo>
                <a:close/>
              </a:path>
            </a:pathLst>
          </a:custGeom>
          <a:solidFill>
            <a:srgbClr val="083344"/>
          </a:solidFill>
        </p:spPr>
        <p:txBody>
          <a:bodyPr wrap="square" lIns="0" tIns="0" rIns="0" bIns="0" rtlCol="0"/>
          <a:lstStyle/>
          <a:p>
            <a:endParaRPr sz="10176"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12727" y="4797483"/>
            <a:ext cx="22849754" cy="870137"/>
          </a:xfrm>
        </p:spPr>
        <p:txBody>
          <a:bodyPr lIns="0" tIns="0" rIns="0" bIns="0"/>
          <a:lstStyle>
            <a:lvl1pPr>
              <a:defRPr sz="5654" b="0" i="0">
                <a:solidFill>
                  <a:schemeClr val="bg1"/>
                </a:solidFill>
                <a:latin typeface="OpenSans-Light"/>
                <a:cs typeface="OpenSans-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12727" y="4797483"/>
            <a:ext cx="2284975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bg1"/>
                </a:solidFill>
                <a:latin typeface="OpenSans-Light"/>
                <a:cs typeface="OpenSans-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13761" y="4918235"/>
            <a:ext cx="2724769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0293573" y="19886769"/>
            <a:ext cx="9688068" cy="78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513760" y="19886769"/>
            <a:ext cx="6963299" cy="78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1798154" y="19886769"/>
            <a:ext cx="6963299" cy="78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1292718">
        <a:defRPr>
          <a:latin typeface="+mn-lt"/>
          <a:ea typeface="+mn-ea"/>
          <a:cs typeface="+mn-cs"/>
        </a:defRPr>
      </a:lvl2pPr>
      <a:lvl3pPr marL="2585437">
        <a:defRPr>
          <a:latin typeface="+mn-lt"/>
          <a:ea typeface="+mn-ea"/>
          <a:cs typeface="+mn-cs"/>
        </a:defRPr>
      </a:lvl3pPr>
      <a:lvl4pPr marL="3878156">
        <a:defRPr>
          <a:latin typeface="+mn-lt"/>
          <a:ea typeface="+mn-ea"/>
          <a:cs typeface="+mn-cs"/>
        </a:defRPr>
      </a:lvl4pPr>
      <a:lvl5pPr marL="5170875">
        <a:defRPr>
          <a:latin typeface="+mn-lt"/>
          <a:ea typeface="+mn-ea"/>
          <a:cs typeface="+mn-cs"/>
        </a:defRPr>
      </a:lvl5pPr>
      <a:lvl6pPr marL="6463593">
        <a:defRPr>
          <a:latin typeface="+mn-lt"/>
          <a:ea typeface="+mn-ea"/>
          <a:cs typeface="+mn-cs"/>
        </a:defRPr>
      </a:lvl6pPr>
      <a:lvl7pPr marL="7756311">
        <a:defRPr>
          <a:latin typeface="+mn-lt"/>
          <a:ea typeface="+mn-ea"/>
          <a:cs typeface="+mn-cs"/>
        </a:defRPr>
      </a:lvl7pPr>
      <a:lvl8pPr marL="9049031">
        <a:defRPr>
          <a:latin typeface="+mn-lt"/>
          <a:ea typeface="+mn-ea"/>
          <a:cs typeface="+mn-cs"/>
        </a:defRPr>
      </a:lvl8pPr>
      <a:lvl9pPr marL="1034174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1292718">
        <a:defRPr>
          <a:latin typeface="+mn-lt"/>
          <a:ea typeface="+mn-ea"/>
          <a:cs typeface="+mn-cs"/>
        </a:defRPr>
      </a:lvl2pPr>
      <a:lvl3pPr marL="2585437">
        <a:defRPr>
          <a:latin typeface="+mn-lt"/>
          <a:ea typeface="+mn-ea"/>
          <a:cs typeface="+mn-cs"/>
        </a:defRPr>
      </a:lvl3pPr>
      <a:lvl4pPr marL="3878156">
        <a:defRPr>
          <a:latin typeface="+mn-lt"/>
          <a:ea typeface="+mn-ea"/>
          <a:cs typeface="+mn-cs"/>
        </a:defRPr>
      </a:lvl4pPr>
      <a:lvl5pPr marL="5170875">
        <a:defRPr>
          <a:latin typeface="+mn-lt"/>
          <a:ea typeface="+mn-ea"/>
          <a:cs typeface="+mn-cs"/>
        </a:defRPr>
      </a:lvl5pPr>
      <a:lvl6pPr marL="6463593">
        <a:defRPr>
          <a:latin typeface="+mn-lt"/>
          <a:ea typeface="+mn-ea"/>
          <a:cs typeface="+mn-cs"/>
        </a:defRPr>
      </a:lvl6pPr>
      <a:lvl7pPr marL="7756311">
        <a:defRPr>
          <a:latin typeface="+mn-lt"/>
          <a:ea typeface="+mn-ea"/>
          <a:cs typeface="+mn-cs"/>
        </a:defRPr>
      </a:lvl7pPr>
      <a:lvl8pPr marL="9049031">
        <a:defRPr>
          <a:latin typeface="+mn-lt"/>
          <a:ea typeface="+mn-ea"/>
          <a:cs typeface="+mn-cs"/>
        </a:defRPr>
      </a:lvl8pPr>
      <a:lvl9pPr marL="10341749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JP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65">
            <a:extLst>
              <a:ext uri="{FF2B5EF4-FFF2-40B4-BE49-F238E27FC236}">
                <a16:creationId xmlns:a16="http://schemas.microsoft.com/office/drawing/2014/main" id="{370C1037-32B3-4CBB-A399-BD4D14F88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5888885" y="14873757"/>
            <a:ext cx="3692071" cy="393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B9D3A61-8F91-4ECA-BC5B-2350DCAB9F51}"/>
              </a:ext>
            </a:extLst>
          </p:cNvPr>
          <p:cNvSpPr/>
          <p:nvPr/>
        </p:nvSpPr>
        <p:spPr>
          <a:xfrm>
            <a:off x="-29667" y="-33954"/>
            <a:ext cx="2134234" cy="214175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EF0BB51-1135-4D48-B100-93D03E9A435F}"/>
              </a:ext>
            </a:extLst>
          </p:cNvPr>
          <p:cNvSpPr txBox="1"/>
          <p:nvPr/>
        </p:nvSpPr>
        <p:spPr>
          <a:xfrm rot="16200000">
            <a:off x="-9635225" y="9208760"/>
            <a:ext cx="212798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8000" dirty="0">
                <a:solidFill>
                  <a:schemeClr val="bg1">
                    <a:lumMod val="85000"/>
                  </a:schemeClr>
                </a:solidFill>
                <a:latin typeface="Charlevoix Pro Light" panose="00000400000000000000" pitchFamily="50" charset="0"/>
              </a:rPr>
              <a:t>DESIGN CONCEPT</a:t>
            </a:r>
          </a:p>
        </p:txBody>
      </p:sp>
      <p:sp>
        <p:nvSpPr>
          <p:cNvPr id="28" name="object 16">
            <a:extLst>
              <a:ext uri="{FF2B5EF4-FFF2-40B4-BE49-F238E27FC236}">
                <a16:creationId xmlns:a16="http://schemas.microsoft.com/office/drawing/2014/main" id="{0A499097-2E32-4C48-BF69-EC1CF2E56588}"/>
              </a:ext>
            </a:extLst>
          </p:cNvPr>
          <p:cNvSpPr/>
          <p:nvPr/>
        </p:nvSpPr>
        <p:spPr>
          <a:xfrm rot="10800000" flipH="1">
            <a:off x="29351354" y="20066563"/>
            <a:ext cx="923859" cy="1005334"/>
          </a:xfrm>
          <a:custGeom>
            <a:avLst/>
            <a:gdLst/>
            <a:ahLst/>
            <a:cxnLst/>
            <a:rect l="l" t="t" r="r" b="b"/>
            <a:pathLst>
              <a:path w="2132965" h="2413000">
                <a:moveTo>
                  <a:pt x="2089315" y="0"/>
                </a:moveTo>
                <a:lnTo>
                  <a:pt x="696442" y="0"/>
                </a:lnTo>
                <a:lnTo>
                  <a:pt x="0" y="1206258"/>
                </a:lnTo>
                <a:lnTo>
                  <a:pt x="696442" y="2412530"/>
                </a:lnTo>
                <a:lnTo>
                  <a:pt x="2089315" y="2412530"/>
                </a:lnTo>
                <a:lnTo>
                  <a:pt x="2132931" y="2336984"/>
                </a:lnTo>
                <a:lnTo>
                  <a:pt x="2132931" y="75545"/>
                </a:lnTo>
                <a:lnTo>
                  <a:pt x="2089315" y="0"/>
                </a:lnTo>
                <a:close/>
              </a:path>
            </a:pathLst>
          </a:custGeom>
          <a:solidFill>
            <a:srgbClr val="083344">
              <a:alpha val="73000"/>
            </a:srgbClr>
          </a:solidFill>
        </p:spPr>
        <p:txBody>
          <a:bodyPr wrap="square" lIns="0" tIns="0" rIns="0" bIns="0" rtlCol="0"/>
          <a:lstStyle/>
          <a:p>
            <a:endParaRPr sz="1798"/>
          </a:p>
        </p:txBody>
      </p:sp>
      <p:sp>
        <p:nvSpPr>
          <p:cNvPr id="29" name="object 15">
            <a:extLst>
              <a:ext uri="{FF2B5EF4-FFF2-40B4-BE49-F238E27FC236}">
                <a16:creationId xmlns:a16="http://schemas.microsoft.com/office/drawing/2014/main" id="{BFE95105-56E1-4D5A-9EB3-63FDBC9E39E3}"/>
              </a:ext>
            </a:extLst>
          </p:cNvPr>
          <p:cNvSpPr/>
          <p:nvPr/>
        </p:nvSpPr>
        <p:spPr>
          <a:xfrm flipH="1">
            <a:off x="28766585" y="20066563"/>
            <a:ext cx="954937" cy="918558"/>
          </a:xfrm>
          <a:custGeom>
            <a:avLst/>
            <a:gdLst/>
            <a:ahLst/>
            <a:cxnLst/>
            <a:rect l="l" t="t" r="r" b="b"/>
            <a:pathLst>
              <a:path w="2204720" h="2204720">
                <a:moveTo>
                  <a:pt x="796315" y="0"/>
                </a:moveTo>
                <a:lnTo>
                  <a:pt x="0" y="796315"/>
                </a:lnTo>
                <a:lnTo>
                  <a:pt x="306044" y="1898688"/>
                </a:lnTo>
                <a:lnTo>
                  <a:pt x="1408404" y="2204732"/>
                </a:lnTo>
                <a:lnTo>
                  <a:pt x="2204732" y="1408417"/>
                </a:lnTo>
                <a:lnTo>
                  <a:pt x="1898688" y="306044"/>
                </a:lnTo>
                <a:lnTo>
                  <a:pt x="796315" y="0"/>
                </a:lnTo>
                <a:close/>
              </a:path>
            </a:pathLst>
          </a:custGeom>
          <a:ln w="12700">
            <a:solidFill>
              <a:srgbClr val="083344"/>
            </a:solidFill>
          </a:ln>
        </p:spPr>
        <p:txBody>
          <a:bodyPr wrap="square" lIns="0" tIns="0" rIns="0" bIns="0" rtlCol="0"/>
          <a:lstStyle/>
          <a:p>
            <a:endParaRPr sz="1798"/>
          </a:p>
        </p:txBody>
      </p:sp>
      <p:sp>
        <p:nvSpPr>
          <p:cNvPr id="37" name="object 4">
            <a:extLst>
              <a:ext uri="{FF2B5EF4-FFF2-40B4-BE49-F238E27FC236}">
                <a16:creationId xmlns:a16="http://schemas.microsoft.com/office/drawing/2014/main" id="{747D86D0-2823-46F5-BA87-18275FBCB304}"/>
              </a:ext>
            </a:extLst>
          </p:cNvPr>
          <p:cNvSpPr/>
          <p:nvPr/>
        </p:nvSpPr>
        <p:spPr>
          <a:xfrm>
            <a:off x="26023221" y="20100751"/>
            <a:ext cx="2650098" cy="55200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798" dirty="0"/>
          </a:p>
        </p:txBody>
      </p:sp>
      <p:pic>
        <p:nvPicPr>
          <p:cNvPr id="71" name="Picture 70" descr="A large empty room&#10;&#10;Description generated with very high confidence">
            <a:extLst>
              <a:ext uri="{FF2B5EF4-FFF2-40B4-BE49-F238E27FC236}">
                <a16:creationId xmlns:a16="http://schemas.microsoft.com/office/drawing/2014/main" id="{0A6E0716-094E-48FC-A663-95C7CA20271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18"/>
          <a:stretch/>
        </p:blipFill>
        <p:spPr>
          <a:xfrm flipH="1">
            <a:off x="19373691" y="15048383"/>
            <a:ext cx="4539959" cy="6104795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8ECDDBE5-EFBA-4804-8714-8C4A684F85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81617" y="16428697"/>
            <a:ext cx="5113484" cy="2582353"/>
          </a:xfrm>
          <a:prstGeom prst="rect">
            <a:avLst/>
          </a:prstGeom>
        </p:spPr>
      </p:pic>
      <p:sp>
        <p:nvSpPr>
          <p:cNvPr id="92" name="Rectangle 91">
            <a:extLst>
              <a:ext uri="{FF2B5EF4-FFF2-40B4-BE49-F238E27FC236}">
                <a16:creationId xmlns:a16="http://schemas.microsoft.com/office/drawing/2014/main" id="{B9B49D76-2D5A-4378-AFFE-3D06F6F38612}"/>
              </a:ext>
            </a:extLst>
          </p:cNvPr>
          <p:cNvSpPr/>
          <p:nvPr/>
        </p:nvSpPr>
        <p:spPr>
          <a:xfrm>
            <a:off x="15241488" y="18167859"/>
            <a:ext cx="3953612" cy="25823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76" name="Picture 75" descr="A kitchen with an island in the middle of a room&#10;&#10;Description generated with very high confidence">
            <a:extLst>
              <a:ext uri="{FF2B5EF4-FFF2-40B4-BE49-F238E27FC236}">
                <a16:creationId xmlns:a16="http://schemas.microsoft.com/office/drawing/2014/main" id="{A6A9A378-AED7-458B-86BC-834F03BE228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7" t="4822" r="34737" b="10471"/>
          <a:stretch/>
        </p:blipFill>
        <p:spPr>
          <a:xfrm>
            <a:off x="2324501" y="3114647"/>
            <a:ext cx="14437550" cy="11598771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CC7C9C4-31BF-4F1F-9B85-CA6EDC715A0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8181"/>
          <a:stretch/>
        </p:blipFill>
        <p:spPr>
          <a:xfrm>
            <a:off x="14081771" y="15048383"/>
            <a:ext cx="5113485" cy="230731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C5629A0-CE99-455F-B4BE-2E54A96961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260208" y="17380823"/>
            <a:ext cx="2408325" cy="192127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91EE547-CCFB-471D-9C7C-4AC20899CB3B}"/>
              </a:ext>
            </a:extLst>
          </p:cNvPr>
          <p:cNvSpPr/>
          <p:nvPr/>
        </p:nvSpPr>
        <p:spPr>
          <a:xfrm>
            <a:off x="14482725" y="15990511"/>
            <a:ext cx="1806528" cy="19169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78" name="Picture 65">
            <a:extLst>
              <a:ext uri="{FF2B5EF4-FFF2-40B4-BE49-F238E27FC236}">
                <a16:creationId xmlns:a16="http://schemas.microsoft.com/office/drawing/2014/main" id="{63A9ED01-86C4-47E3-955B-E9051F2687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98667" y="15066009"/>
            <a:ext cx="3704513" cy="3567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1CB37CAB-48A3-45F2-BF2D-F8DCAC3E7BAA}"/>
              </a:ext>
            </a:extLst>
          </p:cNvPr>
          <p:cNvSpPr txBox="1"/>
          <p:nvPr/>
        </p:nvSpPr>
        <p:spPr>
          <a:xfrm>
            <a:off x="2304167" y="19172105"/>
            <a:ext cx="5623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>
                <a:solidFill>
                  <a:schemeClr val="bg1"/>
                </a:solidFill>
                <a:latin typeface="Charlevoix Pro Light" panose="00000400000000000000" pitchFamily="50" charset="0"/>
              </a:rPr>
              <a:t>TIMBER GRAIN FLOOR VINYL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E2C2339-E0C6-466A-8121-AA1892CDE32B}"/>
              </a:ext>
            </a:extLst>
          </p:cNvPr>
          <p:cNvSpPr txBox="1"/>
          <p:nvPr/>
        </p:nvSpPr>
        <p:spPr>
          <a:xfrm>
            <a:off x="16752929" y="16612392"/>
            <a:ext cx="2962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>
                <a:solidFill>
                  <a:schemeClr val="bg1"/>
                </a:solidFill>
                <a:latin typeface="Charlevoix Pro Light" panose="00000400000000000000" pitchFamily="50" charset="0"/>
              </a:rPr>
              <a:t>SPLASHBACK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5394843-37A8-4E21-ACB8-7AA59494FFCB}"/>
              </a:ext>
            </a:extLst>
          </p:cNvPr>
          <p:cNvSpPr txBox="1"/>
          <p:nvPr/>
        </p:nvSpPr>
        <p:spPr>
          <a:xfrm>
            <a:off x="16792220" y="18289595"/>
            <a:ext cx="2962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>
                <a:solidFill>
                  <a:schemeClr val="bg1"/>
                </a:solidFill>
                <a:latin typeface="Charlevoix Pro Light" panose="00000400000000000000" pitchFamily="50" charset="0"/>
              </a:rPr>
              <a:t>CUPBOARDS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BBD0DEE-FB45-4157-B4B5-F3E07CB0723F}"/>
              </a:ext>
            </a:extLst>
          </p:cNvPr>
          <p:cNvSpPr txBox="1"/>
          <p:nvPr/>
        </p:nvSpPr>
        <p:spPr>
          <a:xfrm>
            <a:off x="16999090" y="20050540"/>
            <a:ext cx="2962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>
                <a:solidFill>
                  <a:schemeClr val="bg1"/>
                </a:solidFill>
                <a:latin typeface="Charlevoix Pro Light" panose="00000400000000000000" pitchFamily="50" charset="0"/>
              </a:rPr>
              <a:t>SURROUND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C86D55A-5203-48DC-9B62-E961B65DA777}"/>
              </a:ext>
            </a:extLst>
          </p:cNvPr>
          <p:cNvSpPr txBox="1"/>
          <p:nvPr/>
        </p:nvSpPr>
        <p:spPr>
          <a:xfrm>
            <a:off x="14619355" y="17994239"/>
            <a:ext cx="29622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>
                <a:solidFill>
                  <a:schemeClr val="bg1"/>
                </a:solidFill>
                <a:latin typeface="Charlevoix Pro Light" panose="00000400000000000000" pitchFamily="50" charset="0"/>
              </a:rPr>
              <a:t>FEATURE</a:t>
            </a:r>
          </a:p>
          <a:p>
            <a:r>
              <a:rPr lang="en-AU" sz="2000" dirty="0">
                <a:solidFill>
                  <a:schemeClr val="bg1"/>
                </a:solidFill>
                <a:latin typeface="Charlevoix Pro Light" panose="00000400000000000000" pitchFamily="50" charset="0"/>
              </a:rPr>
              <a:t>PAINT</a:t>
            </a:r>
          </a:p>
          <a:p>
            <a:endParaRPr lang="en-AU" sz="2000" dirty="0">
              <a:solidFill>
                <a:schemeClr val="bg1"/>
              </a:solidFill>
              <a:latin typeface="Charlevoix Pro Light" panose="00000400000000000000" pitchFamily="50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169CCA9-0BE0-4D4D-A49A-26A0926F74EC}"/>
              </a:ext>
            </a:extLst>
          </p:cNvPr>
          <p:cNvSpPr txBox="1"/>
          <p:nvPr/>
        </p:nvSpPr>
        <p:spPr>
          <a:xfrm>
            <a:off x="14622357" y="17175242"/>
            <a:ext cx="2962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>
                <a:latin typeface="Charlevoix Pro Light" panose="00000400000000000000" pitchFamily="50" charset="0"/>
              </a:rPr>
              <a:t>BENCHTOP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067468-23B6-46A2-A320-517AB04B23F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7683" r="17138"/>
          <a:stretch/>
        </p:blipFill>
        <p:spPr>
          <a:xfrm>
            <a:off x="10003255" y="15000291"/>
            <a:ext cx="3761864" cy="5195461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B69A6BE6-3006-41F3-8937-C460F4C8E6B8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32402"/>
          <a:stretch/>
        </p:blipFill>
        <p:spPr>
          <a:xfrm rot="5400000">
            <a:off x="7191793" y="16176664"/>
            <a:ext cx="3674936" cy="13511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63FF82-D11F-46F3-B66D-6B951483E05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9090" y="7361323"/>
            <a:ext cx="12989589" cy="739601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2005F42-CB3F-49F3-A4B2-0D999987F96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8239" y="510309"/>
            <a:ext cx="11728345" cy="65971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326861E-851D-4137-BCC8-F3428EB873E0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08" t="-15916" b="15916"/>
          <a:stretch/>
        </p:blipFill>
        <p:spPr>
          <a:xfrm>
            <a:off x="24150690" y="14204825"/>
            <a:ext cx="5837989" cy="540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79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D6E7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5265</TotalTime>
  <Words>13</Words>
  <Application>Microsoft Office PowerPoint</Application>
  <PresentationFormat>Custom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Charlevoix Pro Light</vt:lpstr>
      <vt:lpstr>OpenSans-Light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Grant Macklin</dc:creator>
  <cp:lastModifiedBy>Scott Fawkes</cp:lastModifiedBy>
  <cp:revision>330</cp:revision>
  <cp:lastPrinted>2018-05-18T03:58:29Z</cp:lastPrinted>
  <dcterms:created xsi:type="dcterms:W3CDTF">2017-02-03T08:50:10Z</dcterms:created>
  <dcterms:modified xsi:type="dcterms:W3CDTF">2018-08-07T02:03:00Z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2017-02-03T00:00:00Z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2017-02-03T00:00:00Z</vt:filetime>
  </property>
</Properties>
</file>